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3" r:id="rId3"/>
    <p:sldId id="314" r:id="rId4"/>
    <p:sldId id="316" r:id="rId5"/>
    <p:sldId id="315" r:id="rId6"/>
    <p:sldId id="306" r:id="rId7"/>
    <p:sldId id="307" r:id="rId8"/>
    <p:sldId id="317" r:id="rId9"/>
    <p:sldId id="308" r:id="rId10"/>
    <p:sldId id="309" r:id="rId11"/>
    <p:sldId id="310" r:id="rId12"/>
    <p:sldId id="263" r:id="rId13"/>
    <p:sldId id="311" r:id="rId14"/>
    <p:sldId id="259" r:id="rId15"/>
    <p:sldId id="265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5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8E47EC-1745-470A-B6A0-425010CB2A2E}" type="doc">
      <dgm:prSet loTypeId="urn:microsoft.com/office/officeart/2005/8/layout/radial2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0BCFD68B-59EF-450C-8BDD-BBA1DA597993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содержательно- насыщенная</a:t>
          </a:r>
          <a:endParaRPr lang="ru-RU" sz="1400" dirty="0">
            <a:solidFill>
              <a:schemeClr val="tx1"/>
            </a:solidFill>
          </a:endParaRPr>
        </a:p>
      </dgm:t>
    </dgm:pt>
    <dgm:pt modelId="{977E9536-63AE-4597-AA00-4B49421513E4}" type="parTrans" cxnId="{9F21D870-AB98-4AD0-B11A-FE7576426506}">
      <dgm:prSet/>
      <dgm:spPr/>
      <dgm:t>
        <a:bodyPr/>
        <a:lstStyle/>
        <a:p>
          <a:endParaRPr lang="ru-RU"/>
        </a:p>
      </dgm:t>
    </dgm:pt>
    <dgm:pt modelId="{C4B7E54A-2129-44E0-A09A-AFB75C148B57}" type="sibTrans" cxnId="{9F21D870-AB98-4AD0-B11A-FE7576426506}">
      <dgm:prSet/>
      <dgm:spPr/>
      <dgm:t>
        <a:bodyPr/>
        <a:lstStyle/>
        <a:p>
          <a:endParaRPr lang="ru-RU"/>
        </a:p>
      </dgm:t>
    </dgm:pt>
    <dgm:pt modelId="{7E508BD3-9F8A-479F-A461-5ECBA3A1731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трансформируемая</a:t>
          </a:r>
          <a:endParaRPr lang="ru-RU" sz="1400" dirty="0">
            <a:solidFill>
              <a:schemeClr val="tx1"/>
            </a:solidFill>
          </a:endParaRPr>
        </a:p>
      </dgm:t>
    </dgm:pt>
    <dgm:pt modelId="{82A6C3C8-4BF7-479D-856B-9CDE4F62BB5E}" type="parTrans" cxnId="{B5E74E6A-0C14-466D-9170-3CF0AA79F93D}">
      <dgm:prSet/>
      <dgm:spPr/>
      <dgm:t>
        <a:bodyPr/>
        <a:lstStyle/>
        <a:p>
          <a:endParaRPr lang="ru-RU"/>
        </a:p>
      </dgm:t>
    </dgm:pt>
    <dgm:pt modelId="{CE62CCE3-0313-4707-AE86-596DC86C106D}" type="sibTrans" cxnId="{B5E74E6A-0C14-466D-9170-3CF0AA79F93D}">
      <dgm:prSet/>
      <dgm:spPr/>
      <dgm:t>
        <a:bodyPr/>
        <a:lstStyle/>
        <a:p>
          <a:endParaRPr lang="ru-RU"/>
        </a:p>
      </dgm:t>
    </dgm:pt>
    <dgm:pt modelId="{2D956FC5-26E6-4035-8586-5AC802B1AA5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полифункциональная</a:t>
          </a:r>
          <a:endParaRPr lang="ru-RU" sz="1400" dirty="0">
            <a:solidFill>
              <a:schemeClr val="tx1"/>
            </a:solidFill>
          </a:endParaRPr>
        </a:p>
      </dgm:t>
    </dgm:pt>
    <dgm:pt modelId="{50236E7C-716C-452E-97ED-73B2B2D2729F}" type="parTrans" cxnId="{8B84C32C-6842-4960-9002-C396FB6CEC1F}">
      <dgm:prSet/>
      <dgm:spPr/>
      <dgm:t>
        <a:bodyPr/>
        <a:lstStyle/>
        <a:p>
          <a:endParaRPr lang="ru-RU"/>
        </a:p>
      </dgm:t>
    </dgm:pt>
    <dgm:pt modelId="{AB1CD26A-9930-49FA-8B0D-992F7E5A70E6}" type="sibTrans" cxnId="{8B84C32C-6842-4960-9002-C396FB6CEC1F}">
      <dgm:prSet/>
      <dgm:spPr/>
      <dgm:t>
        <a:bodyPr/>
        <a:lstStyle/>
        <a:p>
          <a:endParaRPr lang="ru-RU"/>
        </a:p>
      </dgm:t>
    </dgm:pt>
    <dgm:pt modelId="{DBCDFDD6-C122-4ADB-A8A2-0A5F846CC758}">
      <dgm:prSet/>
      <dgm:spPr/>
      <dgm:t>
        <a:bodyPr/>
        <a:lstStyle/>
        <a:p>
          <a:endParaRPr lang="ru-RU" dirty="0"/>
        </a:p>
      </dgm:t>
    </dgm:pt>
    <dgm:pt modelId="{FD30BF04-D81F-46D1-AB8E-1C943AE19A64}" type="parTrans" cxnId="{BCF7412B-C6A9-461D-B136-4A51F0D758E6}">
      <dgm:prSet/>
      <dgm:spPr/>
      <dgm:t>
        <a:bodyPr/>
        <a:lstStyle/>
        <a:p>
          <a:endParaRPr lang="ru-RU"/>
        </a:p>
      </dgm:t>
    </dgm:pt>
    <dgm:pt modelId="{F510F263-178A-4BA6-8C0A-C5C3DF852070}" type="sibTrans" cxnId="{BCF7412B-C6A9-461D-B136-4A51F0D758E6}">
      <dgm:prSet/>
      <dgm:spPr/>
      <dgm:t>
        <a:bodyPr/>
        <a:lstStyle/>
        <a:p>
          <a:endParaRPr lang="ru-RU"/>
        </a:p>
      </dgm:t>
    </dgm:pt>
    <dgm:pt modelId="{2B021282-C98C-4645-BFE5-D2DAF4E20622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вариативная</a:t>
          </a:r>
          <a:endParaRPr lang="ru-RU" sz="1400" dirty="0">
            <a:solidFill>
              <a:schemeClr val="tx1"/>
            </a:solidFill>
          </a:endParaRPr>
        </a:p>
      </dgm:t>
    </dgm:pt>
    <dgm:pt modelId="{D86B408A-08C7-45AC-A524-80A601BFE14C}" type="parTrans" cxnId="{228AFAC6-AC35-43DD-808F-1ABC4F3C00A4}">
      <dgm:prSet/>
      <dgm:spPr/>
      <dgm:t>
        <a:bodyPr/>
        <a:lstStyle/>
        <a:p>
          <a:endParaRPr lang="ru-RU"/>
        </a:p>
      </dgm:t>
    </dgm:pt>
    <dgm:pt modelId="{4BD43469-DA3B-4B3E-8FC5-381DBBB05B1C}" type="sibTrans" cxnId="{228AFAC6-AC35-43DD-808F-1ABC4F3C00A4}">
      <dgm:prSet/>
      <dgm:spPr/>
      <dgm:t>
        <a:bodyPr/>
        <a:lstStyle/>
        <a:p>
          <a:endParaRPr lang="ru-RU"/>
        </a:p>
      </dgm:t>
    </dgm:pt>
    <dgm:pt modelId="{FB9DC37B-5414-4543-B98D-7555FDC18E5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chemeClr val="tx1"/>
              </a:solidFill>
            </a:rPr>
            <a:t>доступная</a:t>
          </a:r>
        </a:p>
        <a:p>
          <a:pPr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dirty="0"/>
        </a:p>
      </dgm:t>
    </dgm:pt>
    <dgm:pt modelId="{5CDD7896-CA45-46CC-9F0D-8C1CDFB2E9F3}" type="parTrans" cxnId="{C2D3E400-624F-4D7A-B374-CE037825B962}">
      <dgm:prSet/>
      <dgm:spPr/>
      <dgm:t>
        <a:bodyPr/>
        <a:lstStyle/>
        <a:p>
          <a:endParaRPr lang="ru-RU"/>
        </a:p>
      </dgm:t>
    </dgm:pt>
    <dgm:pt modelId="{33E59DAF-5373-4F6C-9572-5B8A7F958FB8}" type="sibTrans" cxnId="{C2D3E400-624F-4D7A-B374-CE037825B962}">
      <dgm:prSet/>
      <dgm:spPr/>
      <dgm:t>
        <a:bodyPr/>
        <a:lstStyle/>
        <a:p>
          <a:endParaRPr lang="ru-RU"/>
        </a:p>
      </dgm:t>
    </dgm:pt>
    <dgm:pt modelId="{F72BBB9D-3BF0-418B-83D4-93FF78D00EAD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безопасная</a:t>
          </a:r>
          <a:endParaRPr lang="ru-RU" sz="1400" dirty="0">
            <a:solidFill>
              <a:schemeClr val="tx1"/>
            </a:solidFill>
          </a:endParaRPr>
        </a:p>
      </dgm:t>
    </dgm:pt>
    <dgm:pt modelId="{9109F2EC-B29A-4EE0-BEFA-F7D89EA6E19E}" type="parTrans" cxnId="{5C83F08A-D35A-4637-B536-A1A604027DBF}">
      <dgm:prSet/>
      <dgm:spPr/>
      <dgm:t>
        <a:bodyPr/>
        <a:lstStyle/>
        <a:p>
          <a:endParaRPr lang="ru-RU"/>
        </a:p>
      </dgm:t>
    </dgm:pt>
    <dgm:pt modelId="{0626C2F4-F77B-4206-8318-163A1CB983C3}" type="sibTrans" cxnId="{5C83F08A-D35A-4637-B536-A1A604027DBF}">
      <dgm:prSet/>
      <dgm:spPr/>
      <dgm:t>
        <a:bodyPr/>
        <a:lstStyle/>
        <a:p>
          <a:endParaRPr lang="ru-RU"/>
        </a:p>
      </dgm:t>
    </dgm:pt>
    <dgm:pt modelId="{9283FAD5-363A-417A-8A90-A6BDB49D9368}" type="pres">
      <dgm:prSet presAssocID="{9A8E47EC-1745-470A-B6A0-425010CB2A2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78CBB0-DE49-4E96-8504-0D2551327AAC}" type="pres">
      <dgm:prSet presAssocID="{9A8E47EC-1745-470A-B6A0-425010CB2A2E}" presName="cycle" presStyleCnt="0"/>
      <dgm:spPr/>
    </dgm:pt>
    <dgm:pt modelId="{CDBBEC03-0584-42FB-8277-1565F820C62F}" type="pres">
      <dgm:prSet presAssocID="{9A8E47EC-1745-470A-B6A0-425010CB2A2E}" presName="centerShape" presStyleCnt="0"/>
      <dgm:spPr/>
    </dgm:pt>
    <dgm:pt modelId="{F794F5A9-274C-4EA6-9B5F-351211375CA2}" type="pres">
      <dgm:prSet presAssocID="{9A8E47EC-1745-470A-B6A0-425010CB2A2E}" presName="connSite" presStyleLbl="node1" presStyleIdx="0" presStyleCnt="7"/>
      <dgm:spPr/>
    </dgm:pt>
    <dgm:pt modelId="{37BDCBB1-ED50-4242-A846-CE2D19294A2F}" type="pres">
      <dgm:prSet presAssocID="{9A8E47EC-1745-470A-B6A0-425010CB2A2E}" presName="visible" presStyleLbl="node1" presStyleIdx="0" presStyleCnt="7" custScaleX="109016" custLinFactNeighborX="1506" custLinFactNeighborY="8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0C7EE2-6602-45D9-A867-24D6FA67CC4E}" type="pres">
      <dgm:prSet presAssocID="{5CDD7896-CA45-46CC-9F0D-8C1CDFB2E9F3}" presName="Name25" presStyleLbl="parChTrans1D1" presStyleIdx="0" presStyleCnt="6"/>
      <dgm:spPr/>
      <dgm:t>
        <a:bodyPr/>
        <a:lstStyle/>
        <a:p>
          <a:endParaRPr lang="ru-RU"/>
        </a:p>
      </dgm:t>
    </dgm:pt>
    <dgm:pt modelId="{1099CA96-5CA4-4D73-948B-C6979B7EBEB9}" type="pres">
      <dgm:prSet presAssocID="{FB9DC37B-5414-4543-B98D-7555FDC18E5B}" presName="node" presStyleCnt="0"/>
      <dgm:spPr/>
    </dgm:pt>
    <dgm:pt modelId="{32362D12-E76E-47D2-A4C9-0F39FBD49EB9}" type="pres">
      <dgm:prSet presAssocID="{FB9DC37B-5414-4543-B98D-7555FDC18E5B}" presName="parentNode" presStyleLbl="node1" presStyleIdx="1" presStyleCnt="7" custScaleX="201014" custLinFactX="-76219" custLinFactNeighborX="-100000" custLinFactNeighborY="13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1E4B2-DF1F-43AE-9A01-229F777AC724}" type="pres">
      <dgm:prSet presAssocID="{FB9DC37B-5414-4543-B98D-7555FDC18E5B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EE228-FFD7-45EE-AA97-133F1145FB80}" type="pres">
      <dgm:prSet presAssocID="{D86B408A-08C7-45AC-A524-80A601BFE14C}" presName="Name25" presStyleLbl="parChTrans1D1" presStyleIdx="1" presStyleCnt="6"/>
      <dgm:spPr/>
      <dgm:t>
        <a:bodyPr/>
        <a:lstStyle/>
        <a:p>
          <a:endParaRPr lang="ru-RU"/>
        </a:p>
      </dgm:t>
    </dgm:pt>
    <dgm:pt modelId="{AB7258D9-C8CF-4BD3-A81F-E574965E9364}" type="pres">
      <dgm:prSet presAssocID="{2B021282-C98C-4645-BFE5-D2DAF4E20622}" presName="node" presStyleCnt="0"/>
      <dgm:spPr/>
    </dgm:pt>
    <dgm:pt modelId="{DF1CDAFF-9757-42A8-85EF-337362EE416E}" type="pres">
      <dgm:prSet presAssocID="{2B021282-C98C-4645-BFE5-D2DAF4E20622}" presName="parentNode" presStyleLbl="node1" presStyleIdx="2" presStyleCnt="7" custScaleX="237110" custScaleY="131430" custLinFactNeighborX="-21714" custLinFactNeighborY="-699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67C28-F48A-4118-A0D6-D19C55308F3A}" type="pres">
      <dgm:prSet presAssocID="{2B021282-C98C-4645-BFE5-D2DAF4E20622}" presName="childNode" presStyleLbl="revTx" presStyleIdx="0" presStyleCnt="1">
        <dgm:presLayoutVars>
          <dgm:bulletEnabled val="1"/>
        </dgm:presLayoutVars>
      </dgm:prSet>
      <dgm:spPr/>
    </dgm:pt>
    <dgm:pt modelId="{DA429259-5AD2-43B3-827E-98B95D092E8A}" type="pres">
      <dgm:prSet presAssocID="{977E9536-63AE-4597-AA00-4B49421513E4}" presName="Name25" presStyleLbl="parChTrans1D1" presStyleIdx="2" presStyleCnt="6"/>
      <dgm:spPr/>
      <dgm:t>
        <a:bodyPr/>
        <a:lstStyle/>
        <a:p>
          <a:endParaRPr lang="ru-RU"/>
        </a:p>
      </dgm:t>
    </dgm:pt>
    <dgm:pt modelId="{B4DFF8CC-BC9A-4B39-B1ED-7F940FFA0BF0}" type="pres">
      <dgm:prSet presAssocID="{0BCFD68B-59EF-450C-8BDD-BBA1DA597993}" presName="node" presStyleCnt="0"/>
      <dgm:spPr/>
    </dgm:pt>
    <dgm:pt modelId="{FF4462A2-DCD3-42AA-8E76-54084929AC81}" type="pres">
      <dgm:prSet presAssocID="{0BCFD68B-59EF-450C-8BDD-BBA1DA597993}" presName="parentNode" presStyleLbl="node1" presStyleIdx="3" presStyleCnt="7" custFlipHor="1" custScaleX="287132" custScaleY="126478" custLinFactNeighborX="27101" custLinFactNeighborY="-54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950497-4698-49E6-8F60-2C2BECAA7733}" type="pres">
      <dgm:prSet presAssocID="{0BCFD68B-59EF-450C-8BDD-BBA1DA597993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BF004-5125-4E68-B975-59567604FDF6}" type="pres">
      <dgm:prSet presAssocID="{82A6C3C8-4BF7-479D-856B-9CDE4F62BB5E}" presName="Name25" presStyleLbl="parChTrans1D1" presStyleIdx="3" presStyleCnt="6"/>
      <dgm:spPr/>
      <dgm:t>
        <a:bodyPr/>
        <a:lstStyle/>
        <a:p>
          <a:endParaRPr lang="ru-RU"/>
        </a:p>
      </dgm:t>
    </dgm:pt>
    <dgm:pt modelId="{1610603D-DE70-47CA-8B21-BE3F77078964}" type="pres">
      <dgm:prSet presAssocID="{7E508BD3-9F8A-479F-A461-5ECBA3A1731C}" presName="node" presStyleCnt="0"/>
      <dgm:spPr/>
    </dgm:pt>
    <dgm:pt modelId="{1C66646D-80A8-453B-BE0D-E74FAADF02D3}" type="pres">
      <dgm:prSet presAssocID="{7E508BD3-9F8A-479F-A461-5ECBA3A1731C}" presName="parentNode" presStyleLbl="node1" presStyleIdx="4" presStyleCnt="7" custScaleX="207008" custScaleY="110919" custLinFactNeighborX="55492" custLinFactNeighborY="-49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EFE4C-3F03-424E-8169-AD5898FBEE4E}" type="pres">
      <dgm:prSet presAssocID="{7E508BD3-9F8A-479F-A461-5ECBA3A1731C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76B33-4B82-4906-85B5-B100A9643376}" type="pres">
      <dgm:prSet presAssocID="{50236E7C-716C-452E-97ED-73B2B2D2729F}" presName="Name25" presStyleLbl="parChTrans1D1" presStyleIdx="4" presStyleCnt="6"/>
      <dgm:spPr/>
      <dgm:t>
        <a:bodyPr/>
        <a:lstStyle/>
        <a:p>
          <a:endParaRPr lang="ru-RU"/>
        </a:p>
      </dgm:t>
    </dgm:pt>
    <dgm:pt modelId="{AE35BEAC-464E-4CA5-97B1-DE379AB9AFEF}" type="pres">
      <dgm:prSet presAssocID="{2D956FC5-26E6-4035-8586-5AC802B1AA50}" presName="node" presStyleCnt="0"/>
      <dgm:spPr/>
    </dgm:pt>
    <dgm:pt modelId="{4FF377B6-2828-4272-9535-F0CDB09EC95E}" type="pres">
      <dgm:prSet presAssocID="{2D956FC5-26E6-4035-8586-5AC802B1AA50}" presName="parentNode" presStyleLbl="node1" presStyleIdx="5" presStyleCnt="7" custScaleX="287162" custScaleY="1206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99DD0-49F7-4D2B-87DA-A6A8052BF1BF}" type="pres">
      <dgm:prSet presAssocID="{2D956FC5-26E6-4035-8586-5AC802B1AA50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26016-3421-4681-89B4-6B85D40F2602}" type="pres">
      <dgm:prSet presAssocID="{9109F2EC-B29A-4EE0-BEFA-F7D89EA6E19E}" presName="Name25" presStyleLbl="parChTrans1D1" presStyleIdx="5" presStyleCnt="6"/>
      <dgm:spPr/>
      <dgm:t>
        <a:bodyPr/>
        <a:lstStyle/>
        <a:p>
          <a:endParaRPr lang="ru-RU"/>
        </a:p>
      </dgm:t>
    </dgm:pt>
    <dgm:pt modelId="{8C6842ED-3D66-43DF-B431-5575A79D6C21}" type="pres">
      <dgm:prSet presAssocID="{F72BBB9D-3BF0-418B-83D4-93FF78D00EAD}" presName="node" presStyleCnt="0"/>
      <dgm:spPr/>
    </dgm:pt>
    <dgm:pt modelId="{C47EA693-4D20-4734-9B41-12BD0251D5F6}" type="pres">
      <dgm:prSet presAssocID="{F72BBB9D-3BF0-418B-83D4-93FF78D00EAD}" presName="parentNode" presStyleLbl="node1" presStyleIdx="6" presStyleCnt="7" custScaleX="300947" custScaleY="100866" custLinFactX="-100000" custLinFactNeighborX="-121145" custLinFactNeighborY="-249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DB1B7-668C-430E-9125-9CCAD21DE969}" type="pres">
      <dgm:prSet presAssocID="{F72BBB9D-3BF0-418B-83D4-93FF78D00EAD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7BADFC2F-B10A-4AB1-9AE0-9E1B4715A554}" type="presOf" srcId="{2B021282-C98C-4645-BFE5-D2DAF4E20622}" destId="{DF1CDAFF-9757-42A8-85EF-337362EE416E}" srcOrd="0" destOrd="0" presId="urn:microsoft.com/office/officeart/2005/8/layout/radial2"/>
    <dgm:cxn modelId="{52A65074-7265-477C-BA2A-1D7DE047448D}" type="presOf" srcId="{D86B408A-08C7-45AC-A524-80A601BFE14C}" destId="{5B0EE228-FFD7-45EE-AA97-133F1145FB80}" srcOrd="0" destOrd="0" presId="urn:microsoft.com/office/officeart/2005/8/layout/radial2"/>
    <dgm:cxn modelId="{AD9256D2-DCA5-4541-B391-4135F8D96EA2}" type="presOf" srcId="{5CDD7896-CA45-46CC-9F0D-8C1CDFB2E9F3}" destId="{FE0C7EE2-6602-45D9-A867-24D6FA67CC4E}" srcOrd="0" destOrd="0" presId="urn:microsoft.com/office/officeart/2005/8/layout/radial2"/>
    <dgm:cxn modelId="{9F21D870-AB98-4AD0-B11A-FE7576426506}" srcId="{9A8E47EC-1745-470A-B6A0-425010CB2A2E}" destId="{0BCFD68B-59EF-450C-8BDD-BBA1DA597993}" srcOrd="2" destOrd="0" parTransId="{977E9536-63AE-4597-AA00-4B49421513E4}" sibTransId="{C4B7E54A-2129-44E0-A09A-AFB75C148B57}"/>
    <dgm:cxn modelId="{8B84C32C-6842-4960-9002-C396FB6CEC1F}" srcId="{9A8E47EC-1745-470A-B6A0-425010CB2A2E}" destId="{2D956FC5-26E6-4035-8586-5AC802B1AA50}" srcOrd="4" destOrd="0" parTransId="{50236E7C-716C-452E-97ED-73B2B2D2729F}" sibTransId="{AB1CD26A-9930-49FA-8B0D-992F7E5A70E6}"/>
    <dgm:cxn modelId="{47CA391B-DB28-4111-B4C7-5E1F59EE3308}" type="presOf" srcId="{9A8E47EC-1745-470A-B6A0-425010CB2A2E}" destId="{9283FAD5-363A-417A-8A90-A6BDB49D9368}" srcOrd="0" destOrd="0" presId="urn:microsoft.com/office/officeart/2005/8/layout/radial2"/>
    <dgm:cxn modelId="{B4B67F28-017C-4A91-9323-45B7D4B969F9}" type="presOf" srcId="{DBCDFDD6-C122-4ADB-A8A2-0A5F846CC758}" destId="{6A91E4B2-DF1F-43AE-9A01-229F777AC724}" srcOrd="0" destOrd="0" presId="urn:microsoft.com/office/officeart/2005/8/layout/radial2"/>
    <dgm:cxn modelId="{5C83F08A-D35A-4637-B536-A1A604027DBF}" srcId="{9A8E47EC-1745-470A-B6A0-425010CB2A2E}" destId="{F72BBB9D-3BF0-418B-83D4-93FF78D00EAD}" srcOrd="5" destOrd="0" parTransId="{9109F2EC-B29A-4EE0-BEFA-F7D89EA6E19E}" sibTransId="{0626C2F4-F77B-4206-8318-163A1CB983C3}"/>
    <dgm:cxn modelId="{D7C8E516-2E40-4AB5-93DB-D1A8B689868E}" type="presOf" srcId="{F72BBB9D-3BF0-418B-83D4-93FF78D00EAD}" destId="{C47EA693-4D20-4734-9B41-12BD0251D5F6}" srcOrd="0" destOrd="0" presId="urn:microsoft.com/office/officeart/2005/8/layout/radial2"/>
    <dgm:cxn modelId="{A20F5876-9F77-4561-A870-A6BF7B8984B6}" type="presOf" srcId="{9109F2EC-B29A-4EE0-BEFA-F7D89EA6E19E}" destId="{51A26016-3421-4681-89B4-6B85D40F2602}" srcOrd="0" destOrd="0" presId="urn:microsoft.com/office/officeart/2005/8/layout/radial2"/>
    <dgm:cxn modelId="{B5E74E6A-0C14-466D-9170-3CF0AA79F93D}" srcId="{9A8E47EC-1745-470A-B6A0-425010CB2A2E}" destId="{7E508BD3-9F8A-479F-A461-5ECBA3A1731C}" srcOrd="3" destOrd="0" parTransId="{82A6C3C8-4BF7-479D-856B-9CDE4F62BB5E}" sibTransId="{CE62CCE3-0313-4707-AE86-596DC86C106D}"/>
    <dgm:cxn modelId="{ABD04E9D-39D5-492C-B1D6-5FDB4700693F}" type="presOf" srcId="{2D956FC5-26E6-4035-8586-5AC802B1AA50}" destId="{4FF377B6-2828-4272-9535-F0CDB09EC95E}" srcOrd="0" destOrd="0" presId="urn:microsoft.com/office/officeart/2005/8/layout/radial2"/>
    <dgm:cxn modelId="{04F19E70-C00F-49D1-B406-5F5BF37FE537}" type="presOf" srcId="{82A6C3C8-4BF7-479D-856B-9CDE4F62BB5E}" destId="{7B9BF004-5125-4E68-B975-59567604FDF6}" srcOrd="0" destOrd="0" presId="urn:microsoft.com/office/officeart/2005/8/layout/radial2"/>
    <dgm:cxn modelId="{E3F41F8E-FE5C-4D5F-8F1E-21D0B794785E}" type="presOf" srcId="{FB9DC37B-5414-4543-B98D-7555FDC18E5B}" destId="{32362D12-E76E-47D2-A4C9-0F39FBD49EB9}" srcOrd="0" destOrd="0" presId="urn:microsoft.com/office/officeart/2005/8/layout/radial2"/>
    <dgm:cxn modelId="{A8834AAE-6133-42EA-AFF7-951F7B05D974}" type="presOf" srcId="{977E9536-63AE-4597-AA00-4B49421513E4}" destId="{DA429259-5AD2-43B3-827E-98B95D092E8A}" srcOrd="0" destOrd="0" presId="urn:microsoft.com/office/officeart/2005/8/layout/radial2"/>
    <dgm:cxn modelId="{8E92F47A-D73F-4E63-9129-0E253601885B}" type="presOf" srcId="{0BCFD68B-59EF-450C-8BDD-BBA1DA597993}" destId="{FF4462A2-DCD3-42AA-8E76-54084929AC81}" srcOrd="0" destOrd="0" presId="urn:microsoft.com/office/officeart/2005/8/layout/radial2"/>
    <dgm:cxn modelId="{D2F248BD-113E-4F1C-9330-0160584002A7}" type="presOf" srcId="{50236E7C-716C-452E-97ED-73B2B2D2729F}" destId="{BAB76B33-4B82-4906-85B5-B100A9643376}" srcOrd="0" destOrd="0" presId="urn:microsoft.com/office/officeart/2005/8/layout/radial2"/>
    <dgm:cxn modelId="{BCF7412B-C6A9-461D-B136-4A51F0D758E6}" srcId="{FB9DC37B-5414-4543-B98D-7555FDC18E5B}" destId="{DBCDFDD6-C122-4ADB-A8A2-0A5F846CC758}" srcOrd="0" destOrd="0" parTransId="{FD30BF04-D81F-46D1-AB8E-1C943AE19A64}" sibTransId="{F510F263-178A-4BA6-8C0A-C5C3DF852070}"/>
    <dgm:cxn modelId="{228AFAC6-AC35-43DD-808F-1ABC4F3C00A4}" srcId="{9A8E47EC-1745-470A-B6A0-425010CB2A2E}" destId="{2B021282-C98C-4645-BFE5-D2DAF4E20622}" srcOrd="1" destOrd="0" parTransId="{D86B408A-08C7-45AC-A524-80A601BFE14C}" sibTransId="{4BD43469-DA3B-4B3E-8FC5-381DBBB05B1C}"/>
    <dgm:cxn modelId="{C2D3E400-624F-4D7A-B374-CE037825B962}" srcId="{9A8E47EC-1745-470A-B6A0-425010CB2A2E}" destId="{FB9DC37B-5414-4543-B98D-7555FDC18E5B}" srcOrd="0" destOrd="0" parTransId="{5CDD7896-CA45-46CC-9F0D-8C1CDFB2E9F3}" sibTransId="{33E59DAF-5373-4F6C-9572-5B8A7F958FB8}"/>
    <dgm:cxn modelId="{DDEFAA70-03DB-4539-A8BE-0846B02B9D34}" type="presOf" srcId="{7E508BD3-9F8A-479F-A461-5ECBA3A1731C}" destId="{1C66646D-80A8-453B-BE0D-E74FAADF02D3}" srcOrd="0" destOrd="0" presId="urn:microsoft.com/office/officeart/2005/8/layout/radial2"/>
    <dgm:cxn modelId="{0E59B350-2F85-4907-9F09-D7E946C7D9E2}" type="presParOf" srcId="{9283FAD5-363A-417A-8A90-A6BDB49D9368}" destId="{5478CBB0-DE49-4E96-8504-0D2551327AAC}" srcOrd="0" destOrd="0" presId="urn:microsoft.com/office/officeart/2005/8/layout/radial2"/>
    <dgm:cxn modelId="{2224C7A0-C4E2-4B5A-8AF4-1A3F4CDC1305}" type="presParOf" srcId="{5478CBB0-DE49-4E96-8504-0D2551327AAC}" destId="{CDBBEC03-0584-42FB-8277-1565F820C62F}" srcOrd="0" destOrd="0" presId="urn:microsoft.com/office/officeart/2005/8/layout/radial2"/>
    <dgm:cxn modelId="{E1044799-353E-470E-928F-16A34B21BA21}" type="presParOf" srcId="{CDBBEC03-0584-42FB-8277-1565F820C62F}" destId="{F794F5A9-274C-4EA6-9B5F-351211375CA2}" srcOrd="0" destOrd="0" presId="urn:microsoft.com/office/officeart/2005/8/layout/radial2"/>
    <dgm:cxn modelId="{5A2758B2-82DC-48D5-86EC-10312BBC36B8}" type="presParOf" srcId="{CDBBEC03-0584-42FB-8277-1565F820C62F}" destId="{37BDCBB1-ED50-4242-A846-CE2D19294A2F}" srcOrd="1" destOrd="0" presId="urn:microsoft.com/office/officeart/2005/8/layout/radial2"/>
    <dgm:cxn modelId="{7173ED2C-9C84-4111-884C-D962743908F1}" type="presParOf" srcId="{5478CBB0-DE49-4E96-8504-0D2551327AAC}" destId="{FE0C7EE2-6602-45D9-A867-24D6FA67CC4E}" srcOrd="1" destOrd="0" presId="urn:microsoft.com/office/officeart/2005/8/layout/radial2"/>
    <dgm:cxn modelId="{635CDACA-5A87-45A5-8D49-B7ACE8DA3326}" type="presParOf" srcId="{5478CBB0-DE49-4E96-8504-0D2551327AAC}" destId="{1099CA96-5CA4-4D73-948B-C6979B7EBEB9}" srcOrd="2" destOrd="0" presId="urn:microsoft.com/office/officeart/2005/8/layout/radial2"/>
    <dgm:cxn modelId="{1875BE49-097F-4AEC-8C08-362A0C7531C2}" type="presParOf" srcId="{1099CA96-5CA4-4D73-948B-C6979B7EBEB9}" destId="{32362D12-E76E-47D2-A4C9-0F39FBD49EB9}" srcOrd="0" destOrd="0" presId="urn:microsoft.com/office/officeart/2005/8/layout/radial2"/>
    <dgm:cxn modelId="{1BC1D15E-62FA-4A4B-A8CB-8D6EE41151FA}" type="presParOf" srcId="{1099CA96-5CA4-4D73-948B-C6979B7EBEB9}" destId="{6A91E4B2-DF1F-43AE-9A01-229F777AC724}" srcOrd="1" destOrd="0" presId="urn:microsoft.com/office/officeart/2005/8/layout/radial2"/>
    <dgm:cxn modelId="{45D05EB3-E845-42B3-A84C-FDB0860223A4}" type="presParOf" srcId="{5478CBB0-DE49-4E96-8504-0D2551327AAC}" destId="{5B0EE228-FFD7-45EE-AA97-133F1145FB80}" srcOrd="3" destOrd="0" presId="urn:microsoft.com/office/officeart/2005/8/layout/radial2"/>
    <dgm:cxn modelId="{36BE1A92-BAC1-47E6-9CC7-8F01CED3196E}" type="presParOf" srcId="{5478CBB0-DE49-4E96-8504-0D2551327AAC}" destId="{AB7258D9-C8CF-4BD3-A81F-E574965E9364}" srcOrd="4" destOrd="0" presId="urn:microsoft.com/office/officeart/2005/8/layout/radial2"/>
    <dgm:cxn modelId="{106BFC1D-F396-4DF8-AC2B-2B1DBDB9C988}" type="presParOf" srcId="{AB7258D9-C8CF-4BD3-A81F-E574965E9364}" destId="{DF1CDAFF-9757-42A8-85EF-337362EE416E}" srcOrd="0" destOrd="0" presId="urn:microsoft.com/office/officeart/2005/8/layout/radial2"/>
    <dgm:cxn modelId="{0EBC5ED3-9912-4D1C-BF99-9A624D97CA6E}" type="presParOf" srcId="{AB7258D9-C8CF-4BD3-A81F-E574965E9364}" destId="{5EE67C28-F48A-4118-A0D6-D19C55308F3A}" srcOrd="1" destOrd="0" presId="urn:microsoft.com/office/officeart/2005/8/layout/radial2"/>
    <dgm:cxn modelId="{B54E1365-BCA0-4C95-8325-87C2B0711C06}" type="presParOf" srcId="{5478CBB0-DE49-4E96-8504-0D2551327AAC}" destId="{DA429259-5AD2-43B3-827E-98B95D092E8A}" srcOrd="5" destOrd="0" presId="urn:microsoft.com/office/officeart/2005/8/layout/radial2"/>
    <dgm:cxn modelId="{B882AD78-2FF5-4CA8-B0B2-6B315A544931}" type="presParOf" srcId="{5478CBB0-DE49-4E96-8504-0D2551327AAC}" destId="{B4DFF8CC-BC9A-4B39-B1ED-7F940FFA0BF0}" srcOrd="6" destOrd="0" presId="urn:microsoft.com/office/officeart/2005/8/layout/radial2"/>
    <dgm:cxn modelId="{94FC28E5-D409-48A4-A2DA-3B6854C7825C}" type="presParOf" srcId="{B4DFF8CC-BC9A-4B39-B1ED-7F940FFA0BF0}" destId="{FF4462A2-DCD3-42AA-8E76-54084929AC81}" srcOrd="0" destOrd="0" presId="urn:microsoft.com/office/officeart/2005/8/layout/radial2"/>
    <dgm:cxn modelId="{E343A290-EE30-473E-A29A-7030D3ACEB82}" type="presParOf" srcId="{B4DFF8CC-BC9A-4B39-B1ED-7F940FFA0BF0}" destId="{1B950497-4698-49E6-8F60-2C2BECAA7733}" srcOrd="1" destOrd="0" presId="urn:microsoft.com/office/officeart/2005/8/layout/radial2"/>
    <dgm:cxn modelId="{5D4D40D6-1660-47A7-8936-2412CC2D956B}" type="presParOf" srcId="{5478CBB0-DE49-4E96-8504-0D2551327AAC}" destId="{7B9BF004-5125-4E68-B975-59567604FDF6}" srcOrd="7" destOrd="0" presId="urn:microsoft.com/office/officeart/2005/8/layout/radial2"/>
    <dgm:cxn modelId="{4CE86252-08F3-4C0D-8276-FEDF0E9DE03C}" type="presParOf" srcId="{5478CBB0-DE49-4E96-8504-0D2551327AAC}" destId="{1610603D-DE70-47CA-8B21-BE3F77078964}" srcOrd="8" destOrd="0" presId="urn:microsoft.com/office/officeart/2005/8/layout/radial2"/>
    <dgm:cxn modelId="{B688E43F-E1AB-4A71-ADFF-AA4B7330DD41}" type="presParOf" srcId="{1610603D-DE70-47CA-8B21-BE3F77078964}" destId="{1C66646D-80A8-453B-BE0D-E74FAADF02D3}" srcOrd="0" destOrd="0" presId="urn:microsoft.com/office/officeart/2005/8/layout/radial2"/>
    <dgm:cxn modelId="{49333F1E-F526-40D0-810E-8E8422E4ED2A}" type="presParOf" srcId="{1610603D-DE70-47CA-8B21-BE3F77078964}" destId="{C4CEFE4C-3F03-424E-8169-AD5898FBEE4E}" srcOrd="1" destOrd="0" presId="urn:microsoft.com/office/officeart/2005/8/layout/radial2"/>
    <dgm:cxn modelId="{E89669BF-257A-457D-890B-5041CD9C3E90}" type="presParOf" srcId="{5478CBB0-DE49-4E96-8504-0D2551327AAC}" destId="{BAB76B33-4B82-4906-85B5-B100A9643376}" srcOrd="9" destOrd="0" presId="urn:microsoft.com/office/officeart/2005/8/layout/radial2"/>
    <dgm:cxn modelId="{696108F7-0451-48BB-A18D-DBB54B6CCA64}" type="presParOf" srcId="{5478CBB0-DE49-4E96-8504-0D2551327AAC}" destId="{AE35BEAC-464E-4CA5-97B1-DE379AB9AFEF}" srcOrd="10" destOrd="0" presId="urn:microsoft.com/office/officeart/2005/8/layout/radial2"/>
    <dgm:cxn modelId="{5336DF1F-BF07-4447-A3E8-881AC198FA05}" type="presParOf" srcId="{AE35BEAC-464E-4CA5-97B1-DE379AB9AFEF}" destId="{4FF377B6-2828-4272-9535-F0CDB09EC95E}" srcOrd="0" destOrd="0" presId="urn:microsoft.com/office/officeart/2005/8/layout/radial2"/>
    <dgm:cxn modelId="{4C032DAB-C19B-4B9A-ACCC-CF7D2571C36E}" type="presParOf" srcId="{AE35BEAC-464E-4CA5-97B1-DE379AB9AFEF}" destId="{D9E99DD0-49F7-4D2B-87DA-A6A8052BF1BF}" srcOrd="1" destOrd="0" presId="urn:microsoft.com/office/officeart/2005/8/layout/radial2"/>
    <dgm:cxn modelId="{DB853059-BB35-40A7-B245-F0597E30C867}" type="presParOf" srcId="{5478CBB0-DE49-4E96-8504-0D2551327AAC}" destId="{51A26016-3421-4681-89B4-6B85D40F2602}" srcOrd="11" destOrd="0" presId="urn:microsoft.com/office/officeart/2005/8/layout/radial2"/>
    <dgm:cxn modelId="{4444DB89-F77C-460C-A218-DA84B8072F9A}" type="presParOf" srcId="{5478CBB0-DE49-4E96-8504-0D2551327AAC}" destId="{8C6842ED-3D66-43DF-B431-5575A79D6C21}" srcOrd="12" destOrd="0" presId="urn:microsoft.com/office/officeart/2005/8/layout/radial2"/>
    <dgm:cxn modelId="{BB028030-975B-4D81-A2D0-402AFD23C285}" type="presParOf" srcId="{8C6842ED-3D66-43DF-B431-5575A79D6C21}" destId="{C47EA693-4D20-4734-9B41-12BD0251D5F6}" srcOrd="0" destOrd="0" presId="urn:microsoft.com/office/officeart/2005/8/layout/radial2"/>
    <dgm:cxn modelId="{EE0B12B6-D80E-4E61-8506-117CA00B86C1}" type="presParOf" srcId="{8C6842ED-3D66-43DF-B431-5575A79D6C21}" destId="{4FADB1B7-668C-430E-9125-9CCAD21DE969}" srcOrd="1" destOrd="0" presId="urn:microsoft.com/office/officeart/2005/8/layout/radial2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EE39-2920-4DEC-911C-AE4B40D2E5A3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79F8-F025-477E-853F-CF653A79A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54E82-1052-4F50-98DD-A5FD2B9B853B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ED44-DC68-4789-974C-0C2CDE8AD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537B-4A7E-4383-9F8B-71000332B17A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7E47-4F4A-4BA2-8E84-DCCF356AE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2E97-1F43-49BB-9059-AA36F231EC9F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D20CE-0814-4C56-B37E-71EAA2BC9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89815-539D-481A-B0ED-B7E2CCE0528C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0E537-1D86-4244-A1A6-C2982E5AC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DA61-4418-4240-9B8F-D67D393AAEBA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D080-247F-4DD3-B281-365A17FC4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087D-BFE5-43A0-9045-B7541CB19AFC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1D3F-1AAA-4655-9C1D-CB7C45238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04BD1-5AFE-4637-83EA-494708085C82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A6060-70EC-4669-ADB7-AA0A1E986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91A2F-3128-4EDE-8AB0-8B2D0795BFFE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32AC5-1C21-4AD7-B13C-85671496A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BC5C-FAA7-44CC-9ACD-004A51DA4834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60A9F-7142-401B-A2DF-DBBBB6D96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FB03-A6A9-4675-9052-14D250B7A0A3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B2EB-E1E8-4D08-9527-02E1FD68D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0BA236-1614-4847-B9B1-645B83CD20BF}" type="datetimeFigureOut">
              <a:rPr lang="ru-RU"/>
              <a:pPr>
                <a:defRPr/>
              </a:pPr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6EC79C-F1EB-4787-8EBA-7F046BEC8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www.eduportal44.ru/Buy/ogon/SiteAssets/ae1e62bb20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7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5"/>
          <p:cNvSpPr>
            <a:spLocks noChangeArrowheads="1"/>
          </p:cNvSpPr>
          <p:nvPr/>
        </p:nvSpPr>
        <p:spPr bwMode="auto">
          <a:xfrm>
            <a:off x="611188" y="333375"/>
            <a:ext cx="7561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МАДОУ г.Нижневартовска  ДС №77 «Эрудит»</a:t>
            </a:r>
            <a:r>
              <a:rPr lang="ru-RU" sz="2800">
                <a:latin typeface="Calibri" pitchFamily="34" charset="0"/>
              </a:rPr>
              <a:t/>
            </a:r>
            <a:br>
              <a:rPr lang="ru-RU" sz="2800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13315" name="Прямоугольник 6"/>
          <p:cNvSpPr>
            <a:spLocks noChangeArrowheads="1"/>
          </p:cNvSpPr>
          <p:nvPr/>
        </p:nvSpPr>
        <p:spPr bwMode="auto">
          <a:xfrm>
            <a:off x="611188" y="1268413"/>
            <a:ext cx="79216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«Организация развивающей предметно-пространственной среды на прогулочном участке ДОУ»</a:t>
            </a:r>
          </a:p>
        </p:txBody>
      </p:sp>
      <p:sp>
        <p:nvSpPr>
          <p:cNvPr id="13316" name="Прямоугольник 7"/>
          <p:cNvSpPr>
            <a:spLocks noChangeArrowheads="1"/>
          </p:cNvSpPr>
          <p:nvPr/>
        </p:nvSpPr>
        <p:spPr bwMode="auto">
          <a:xfrm>
            <a:off x="4572000" y="5372100"/>
            <a:ext cx="4572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Елизарова О.А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r"/>
            <a:r>
              <a:rPr lang="ru-RU" b="1">
                <a:latin typeface="Times New Roman" pitchFamily="18" charset="0"/>
                <a:cs typeface="Times New Roman" pitchFamily="18" charset="0"/>
              </a:rPr>
              <a:t>воспитатель 1 категории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270960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140968"/>
            <a:ext cx="2592288" cy="227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4775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6"/>
          <p:cNvSpPr>
            <a:spLocks noChangeArrowheads="1"/>
          </p:cNvSpPr>
          <p:nvPr/>
        </p:nvSpPr>
        <p:spPr bwMode="auto">
          <a:xfrm>
            <a:off x="468313" y="188913"/>
            <a:ext cx="73437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Информационные знаки помогают детям узнавать правила поведения в природе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916832"/>
            <a:ext cx="2903786" cy="320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751844" cy="296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946281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6"/>
          <p:cNvSpPr>
            <a:spLocks noChangeArrowheads="1"/>
          </p:cNvSpPr>
          <p:nvPr/>
        </p:nvSpPr>
        <p:spPr bwMode="auto">
          <a:xfrm>
            <a:off x="1835150" y="188913"/>
            <a:ext cx="50228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Мы растем здоровыми, ловкими и смелыми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2794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2788" y="836613"/>
            <a:ext cx="310356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1484313"/>
            <a:ext cx="25257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3789363"/>
            <a:ext cx="281781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784467" cy="2547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971550" y="333375"/>
            <a:ext cx="64801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Ежегодно в нашем ДОУ организовываются конкурсы на лучшее оформление летних участков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3612" y="1988841"/>
            <a:ext cx="299510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8713" y="1628775"/>
            <a:ext cx="27622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910989" cy="319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8"/>
          <p:cNvSpPr>
            <a:spLocks noChangeArrowheads="1"/>
          </p:cNvSpPr>
          <p:nvPr/>
        </p:nvSpPr>
        <p:spPr bwMode="auto">
          <a:xfrm>
            <a:off x="250825" y="4076700"/>
            <a:ext cx="61928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Есть птица красивая очень на свете,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Название – лебедь имеет она.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Не встретить прекрасней ее на планете, Она из чудесного будто бы сна.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332656"/>
            <a:ext cx="2592139" cy="3216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2813840"/>
            <a:ext cx="2771157" cy="3207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717974" cy="3243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213"/>
            <a:ext cx="91440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323850" y="188913"/>
            <a:ext cx="81359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Все участки оформлены на определённую тематику.</a:t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963" y="1125538"/>
            <a:ext cx="29972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836613"/>
            <a:ext cx="22875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3635375" y="3860800"/>
            <a:ext cx="32226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Вижу, вижу!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Не садись на пенек,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Не ешь пирожок!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Неси бабушке, 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Неси дедушке!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827088" y="188913"/>
            <a:ext cx="74898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Дети могут без труда очутиться в Африке</a:t>
            </a:r>
            <a:endParaRPr lang="ru-RU" sz="2800"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7542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51920" y="1196752"/>
            <a:ext cx="221084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2302877" cy="2362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62579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550"/>
            <a:ext cx="91440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323850" y="0"/>
            <a:ext cx="835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Для знакомства с обитателями других материков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3450180" cy="3815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1462895"/>
            <a:ext cx="3917028" cy="3815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2124075" y="260350"/>
            <a:ext cx="4733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Наши папы помощники -</a:t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«Лепим горку»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307" y="1566317"/>
            <a:ext cx="3312367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240360" cy="2224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0779" y="1347118"/>
            <a:ext cx="357391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20779" y="4011414"/>
            <a:ext cx="3692078" cy="2432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763713" y="5229225"/>
            <a:ext cx="612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Горка получилась просто чудо!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20480" cy="32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8350" y="1417538"/>
            <a:ext cx="4154623" cy="3118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468313" y="4365625"/>
            <a:ext cx="54530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Украсили горку колокольчиками,</a:t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веранду яркими снежинками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02643" cy="335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3035563" cy="257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39952" y="404664"/>
            <a:ext cx="3315181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www.eduportal44.ru/Buy/ogon/SiteAssets/ae1e62bb20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307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900113" y="333375"/>
            <a:ext cx="7775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Развивающая предметно- пространственная среда ДОУ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777875"/>
            <a:ext cx="223202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Схема 14"/>
          <p:cNvGraphicFramePr/>
          <p:nvPr/>
        </p:nvGraphicFramePr>
        <p:xfrm>
          <a:off x="3779912" y="1412776"/>
          <a:ext cx="450100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3284538"/>
            <a:ext cx="23606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2"/>
          <p:cNvSpPr>
            <a:spLocks noChangeArrowheads="1"/>
          </p:cNvSpPr>
          <p:nvPr/>
        </p:nvSpPr>
        <p:spPr bwMode="auto">
          <a:xfrm>
            <a:off x="4643438" y="4652963"/>
            <a:ext cx="41052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А еще у нас есть домик, как в сказке «Заюшкина избушка»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706813" cy="2925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476672"/>
            <a:ext cx="3706813" cy="251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744416" cy="2925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1042988" y="404813"/>
            <a:ext cx="7273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Вот слепили козлика – </a:t>
            </a:r>
            <a:br>
              <a:rPr lang="ru-RU" sz="2800" b="1">
                <a:latin typeface="Times New Roman" pitchFamily="18" charset="0"/>
                <a:cs typeface="Times New Roman" pitchFamily="18" charset="0"/>
              </a:rPr>
            </a:br>
            <a:r>
              <a:rPr lang="ru-RU" sz="2800" b="1">
                <a:latin typeface="Times New Roman" pitchFamily="18" charset="0"/>
                <a:cs typeface="Times New Roman" pitchFamily="18" charset="0"/>
              </a:rPr>
              <a:t>символа 2015 года, для метания снежков</a:t>
            </a:r>
          </a:p>
        </p:txBody>
      </p:sp>
      <p:pic>
        <p:nvPicPr>
          <p:cNvPr id="33795" name="Рисунок 4"/>
          <p:cNvPicPr>
            <a:picLocks noChangeAspect="1" noChangeArrowheads="1"/>
          </p:cNvPicPr>
          <p:nvPr/>
        </p:nvPicPr>
        <p:blipFill>
          <a:blip r:embed="rId3"/>
          <a:srcRect r="48347" b="64030"/>
          <a:stretch>
            <a:fillRect/>
          </a:stretch>
        </p:blipFill>
        <p:spPr bwMode="auto">
          <a:xfrm>
            <a:off x="755650" y="1628775"/>
            <a:ext cx="34559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/>
          <p:cNvPicPr>
            <a:picLocks noChangeAspect="1" noChangeArrowheads="1"/>
          </p:cNvPicPr>
          <p:nvPr/>
        </p:nvPicPr>
        <p:blipFill>
          <a:blip r:embed="rId3"/>
          <a:srcRect l="65259" b="49701"/>
          <a:stretch>
            <a:fillRect/>
          </a:stretch>
        </p:blipFill>
        <p:spPr bwMode="auto">
          <a:xfrm>
            <a:off x="5651500" y="3068638"/>
            <a:ext cx="29352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2268538" y="333375"/>
            <a:ext cx="45894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Замечательный получился крокодил для лазания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2780928"/>
            <a:ext cx="3137159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774466" cy="2593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2938349" cy="3028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2"/>
          <p:cNvSpPr>
            <a:spLocks noChangeArrowheads="1"/>
          </p:cNvSpPr>
          <p:nvPr/>
        </p:nvSpPr>
        <p:spPr bwMode="auto">
          <a:xfrm>
            <a:off x="1908175" y="4292600"/>
            <a:ext cx="70564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>
                <a:latin typeface="Calibri" pitchFamily="34" charset="0"/>
              </a:rPr>
              <a:t>Да это же реактивный самолет!</a:t>
            </a:r>
          </a:p>
          <a:p>
            <a:pPr algn="just"/>
            <a:r>
              <a:rPr lang="ru-RU" sz="2800" b="1">
                <a:latin typeface="Calibri" pitchFamily="34" charset="0"/>
              </a:rPr>
              <a:t>На нём мы летим высоко, высоко. </a:t>
            </a:r>
          </a:p>
          <a:p>
            <a:pPr algn="just"/>
            <a:r>
              <a:rPr lang="ru-RU" sz="2800" b="1">
                <a:latin typeface="Calibri" pitchFamily="34" charset="0"/>
              </a:rPr>
              <a:t>Лодочка плывёт легко,</a:t>
            </a:r>
          </a:p>
          <a:p>
            <a:pPr algn="just"/>
            <a:r>
              <a:rPr lang="ru-RU" sz="2800" b="1">
                <a:latin typeface="Calibri" pitchFamily="34" charset="0"/>
              </a:rPr>
              <a:t>Уплываем далеко.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476672"/>
            <a:ext cx="273402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9832" y="908720"/>
            <a:ext cx="3060700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8184" y="980728"/>
            <a:ext cx="2771800" cy="2826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539750" y="188913"/>
            <a:ext cx="77771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Детский сад встречает детей красивыми постройками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39687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341438"/>
            <a:ext cx="343376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4508500"/>
            <a:ext cx="5286375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39687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2411413" y="188913"/>
            <a:ext cx="44465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Самотлору 50 лет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3744416" cy="280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779837" cy="266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77983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83593" y="3792215"/>
            <a:ext cx="3744416" cy="280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333v.ru/uploads/1e/1e545420542d28214edcf84ecd4633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Прямоугольник 2"/>
          <p:cNvSpPr>
            <a:spLocks noChangeArrowheads="1"/>
          </p:cNvSpPr>
          <p:nvPr/>
        </p:nvSpPr>
        <p:spPr bwMode="auto">
          <a:xfrm>
            <a:off x="611188" y="333375"/>
            <a:ext cx="82819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Мы очень гордимся нашими детьми и родителями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557338"/>
            <a:ext cx="74056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www.eduportal44.ru/Buy/ogon/SiteAssets/ae1e62bb20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7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179388" y="2997200"/>
            <a:ext cx="525621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endParaRPr lang="ru-RU" sz="28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Дети очень любят  загорать, ходить босиком по Тропе здоровья</a:t>
            </a:r>
          </a:p>
        </p:txBody>
      </p:sp>
      <p:pic>
        <p:nvPicPr>
          <p:cNvPr id="4" name="Содержимое 3" descr="http://ryabinca.ucoz.ru/_nw/0/8395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960440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cs312331.vk.me/v312331470/5c62/PAzow4gygow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88840"/>
            <a:ext cx="417646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Содержимое 3" descr="http://ryabinca.ucoz.ru/_nw/0/8395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299" y="337418"/>
            <a:ext cx="3960439" cy="356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www.eduportal44.ru/Buy/ogon/SiteAssets/ae1e62bb20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07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684213" y="3068638"/>
            <a:ext cx="54006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Дети знакомятся с грибами , насекомыми, всевозможными обитателями леса.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808038"/>
            <a:ext cx="28082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60350"/>
            <a:ext cx="26987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331913" y="188913"/>
            <a:ext cx="6985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Оборудование для сюжетно- ролевых игр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800" y="1420813"/>
            <a:ext cx="2722563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196975"/>
            <a:ext cx="30638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2349500"/>
            <a:ext cx="2738438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600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5" name="Прямоугольник 7"/>
          <p:cNvSpPr>
            <a:spLocks noChangeArrowheads="1"/>
          </p:cNvSpPr>
          <p:nvPr/>
        </p:nvSpPr>
        <p:spPr bwMode="auto">
          <a:xfrm>
            <a:off x="3779838" y="3068638"/>
            <a:ext cx="49688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На огороде дети совместно с воспитателями сажают овощные культуры и ухаживают за ними. Детей необходимо с раннего возраста приучать к труду.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153968"/>
            <a:ext cx="4281231" cy="2770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032449" cy="2660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345198" cy="351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600" smtClean="0"/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124075" y="476250"/>
            <a:ext cx="61928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Необычные клумбы расположены на каждом участке. Здесь и Маша с тремя медведями встречает нас.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19" cy="2820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2880618" cy="2936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152" y="2060848"/>
            <a:ext cx="2979473" cy="278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7450" y="2209627"/>
            <a:ext cx="2880319" cy="2820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9677" y="2067198"/>
            <a:ext cx="2979473" cy="278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11113"/>
            <a:ext cx="9144001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4500563" y="2967038"/>
            <a:ext cx="44100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latin typeface="Calibri" pitchFamily="34" charset="0"/>
              </a:rPr>
              <a:t>Ярко солнце светит. </a:t>
            </a:r>
          </a:p>
          <a:p>
            <a:r>
              <a:rPr lang="ru-RU" sz="2800" b="1" i="1">
                <a:latin typeface="Calibri" pitchFamily="34" charset="0"/>
              </a:rPr>
              <a:t>В воздухе тепло. </a:t>
            </a:r>
          </a:p>
          <a:p>
            <a:r>
              <a:rPr lang="ru-RU" sz="2800" b="1" i="1">
                <a:latin typeface="Calibri" pitchFamily="34" charset="0"/>
              </a:rPr>
              <a:t>И куда ни взглянешь,</a:t>
            </a:r>
          </a:p>
          <a:p>
            <a:r>
              <a:rPr lang="ru-RU" sz="2800" b="1" i="1">
                <a:latin typeface="Calibri" pitchFamily="34" charset="0"/>
              </a:rPr>
              <a:t>Все кругом светло. </a:t>
            </a:r>
          </a:p>
          <a:p>
            <a:r>
              <a:rPr lang="ru-RU" sz="2800" b="1" i="1">
                <a:latin typeface="Calibri" pitchFamily="34" charset="0"/>
              </a:rPr>
              <a:t>Лето – яркие цветы, Необычной красоты</a:t>
            </a:r>
            <a:r>
              <a:rPr lang="ru-RU" sz="2400" i="1">
                <a:latin typeface="Calibri" pitchFamily="34" charset="0"/>
              </a:rPr>
              <a:t>.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4300"/>
            <a:ext cx="80645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429000"/>
            <a:ext cx="39639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smtClean="0"/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1692275" y="260350"/>
            <a:ext cx="51657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На участках организованы зоны для игр с водой и песком.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3" y="1497013"/>
            <a:ext cx="3276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627188"/>
            <a:ext cx="2376487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2101850"/>
            <a:ext cx="3024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260</Words>
  <Application>Microsoft Office PowerPoint</Application>
  <PresentationFormat>Экран (4:3)</PresentationFormat>
  <Paragraphs>48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Arial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55</cp:lastModifiedBy>
  <cp:revision>84</cp:revision>
  <dcterms:created xsi:type="dcterms:W3CDTF">2015-12-07T11:44:05Z</dcterms:created>
  <dcterms:modified xsi:type="dcterms:W3CDTF">2016-02-04T12:27:30Z</dcterms:modified>
</cp:coreProperties>
</file>